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1438" autoAdjust="0"/>
  </p:normalViewPr>
  <p:slideViewPr>
    <p:cSldViewPr>
      <p:cViewPr varScale="1">
        <p:scale>
          <a:sx n="118" d="100"/>
          <a:sy n="118" d="100"/>
        </p:scale>
        <p:origin x="202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2AF88-CC6C-43D8-95DF-CAC3A6D3951E}" type="datetimeFigureOut">
              <a:rPr lang="en-US" smtClean="0"/>
              <a:t>5/3/26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CC12B-0299-412B-ABC8-31AE01641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1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According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the ACCME, 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 you have the ability to affect the content of a CME activity, you are required to disclose to New England Ophthalmological Society any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relevant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financial relationships you or your spouse/partner have with commercial interests in any amount over the past 12 months ONLY. A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commercial interest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defined as any entity producing, marketing, re-selling, or distributing health care goods or services consumed by, or used on, patients. </a:t>
            </a:r>
          </a:p>
          <a:p>
            <a:endParaRPr lang="en-US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special note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Relationships with governmental agencies (e.g., the NIH) and organizations that do not make or own FDA-regulated drugs or devices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have to be disclosed.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Honoraria (fee-for-service) or consulting funds from a CME provider, even though those funds may have been provided through an educational grant from a commercial interest,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have to be disclosed.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Relevant (i.e. holder of a patent, employed by or provides marketing advice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relevant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commercial interest) financial relationships your spouse or life partner has with commercial interests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must be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disclosed.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CC12B-0299-412B-ABC8-31AE016411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5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4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2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3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9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84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6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64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3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884" indent="0">
              <a:buNone/>
              <a:defRPr sz="900"/>
            </a:lvl2pPr>
            <a:lvl3pPr marL="685766" indent="0">
              <a:buNone/>
              <a:defRPr sz="750"/>
            </a:lvl3pPr>
            <a:lvl4pPr marL="1028649" indent="0">
              <a:buNone/>
              <a:defRPr sz="675"/>
            </a:lvl4pPr>
            <a:lvl5pPr marL="1371532" indent="0">
              <a:buNone/>
              <a:defRPr sz="675"/>
            </a:lvl5pPr>
            <a:lvl6pPr marL="1714415" indent="0">
              <a:buNone/>
              <a:defRPr sz="675"/>
            </a:lvl6pPr>
            <a:lvl7pPr marL="2057297" indent="0">
              <a:buNone/>
              <a:defRPr sz="675"/>
            </a:lvl7pPr>
            <a:lvl8pPr marL="2400180" indent="0">
              <a:buNone/>
              <a:defRPr sz="675"/>
            </a:lvl8pPr>
            <a:lvl9pPr marL="2743064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8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7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884" indent="0">
              <a:buNone/>
              <a:defRPr sz="900"/>
            </a:lvl2pPr>
            <a:lvl3pPr marL="685766" indent="0">
              <a:buNone/>
              <a:defRPr sz="750"/>
            </a:lvl3pPr>
            <a:lvl4pPr marL="1028649" indent="0">
              <a:buNone/>
              <a:defRPr sz="675"/>
            </a:lvl4pPr>
            <a:lvl5pPr marL="1371532" indent="0">
              <a:buNone/>
              <a:defRPr sz="675"/>
            </a:lvl5pPr>
            <a:lvl6pPr marL="1714415" indent="0">
              <a:buNone/>
              <a:defRPr sz="675"/>
            </a:lvl6pPr>
            <a:lvl7pPr marL="2057297" indent="0">
              <a:buNone/>
              <a:defRPr sz="675"/>
            </a:lvl7pPr>
            <a:lvl8pPr marL="2400180" indent="0">
              <a:buNone/>
              <a:defRPr sz="675"/>
            </a:lvl8pPr>
            <a:lvl9pPr marL="2743064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4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8C3FC-3355-485C-B651-309026098DF1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6583C-B769-4D04-99C8-7CAD6D238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766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2" indent="-257162" algn="l" defTabSz="68576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68576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/>
        </p:nvSpPr>
        <p:spPr>
          <a:xfrm>
            <a:off x="609600" y="1233807"/>
            <a:ext cx="8153400" cy="6521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tx1"/>
                </a:solidFill>
              </a:rPr>
              <a:t>Financial Disclosures</a:t>
            </a: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199049" y="1885950"/>
            <a:ext cx="8792551" cy="24996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bg2"/>
              </a:buClr>
              <a:buFont typeface="Arial"/>
              <a:buChar char="•"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801688" indent="-3444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Arial"/>
              <a:buChar char="•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260475" indent="-3444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Arial"/>
              <a:buChar char="•"/>
              <a:tabLst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719263" indent="-3444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Arial"/>
              <a:buChar char="•"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178050" indent="-3444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Arial"/>
              <a:buChar char="•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630488" indent="-3444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089275" indent="-3460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540125" indent="-3397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following speakers have financial interests or relationships to disclose: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Speaker x: Companies a, b, 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following speakers have no financial interests or relationships to disclose: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Speaker y, Speaker z, ….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Picture 2" descr="http://www.neos-eyes.org/conference/images/default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4" y="76200"/>
            <a:ext cx="8915400" cy="133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40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233</Words>
  <Application>Microsoft Macintosh PowerPoint</Application>
  <PresentationFormat>On-screen Show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MEEI</dc:creator>
  <cp:lastModifiedBy>Fina Barouch</cp:lastModifiedBy>
  <cp:revision>4</cp:revision>
  <dcterms:created xsi:type="dcterms:W3CDTF">2018-03-05T13:12:15Z</dcterms:created>
  <dcterms:modified xsi:type="dcterms:W3CDTF">2026-05-03T23:15:09Z</dcterms:modified>
</cp:coreProperties>
</file>